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2" r:id="rId4"/>
    <p:sldId id="263" r:id="rId5"/>
    <p:sldId id="264" r:id="rId6"/>
    <p:sldId id="265" r:id="rId7"/>
    <p:sldId id="276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7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3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9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85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9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00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1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0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78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9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9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26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CFEE2-D40F-43D0-85B6-C9853124A078}" type="datetimeFigureOut">
              <a:rPr lang="ko-KR" altLang="en-US" smtClean="0"/>
              <a:t>2020-04-05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D36D0-67D4-42FF-AFA1-D01827917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24000" y="2462832"/>
            <a:ext cx="9144000" cy="74677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spc="-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KeyMaker</a:t>
            </a:r>
            <a:r>
              <a:rPr lang="en-US" altLang="ko-KR" sz="3600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3600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작업</a:t>
            </a:r>
            <a:endParaRPr lang="ko-KR" altLang="en-US" sz="3600" spc="-3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발표자 원지훈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김유빈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1C0E7-C91A-443F-824E-E9C8EFBCA3BB}"/>
              </a:ext>
            </a:extLst>
          </p:cNvPr>
          <p:cNvSpPr txBox="1"/>
          <p:nvPr/>
        </p:nvSpPr>
        <p:spPr>
          <a:xfrm>
            <a:off x="10764418" y="5805101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2020.04.03</a:t>
            </a:r>
            <a:endParaRPr lang="ko-KR" altLang="en-US" sz="1600" spc="-150" dirty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14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" b="44872"/>
          <a:stretch/>
        </p:blipFill>
        <p:spPr>
          <a:xfrm>
            <a:off x="1447439" y="944915"/>
            <a:ext cx="9297122" cy="4898868"/>
          </a:xfrm>
          <a:prstGeom prst="rect">
            <a:avLst/>
          </a:prstGeom>
        </p:spPr>
      </p:pic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8891" y="80090"/>
            <a:ext cx="2294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3.4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인식키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GIS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- 9 -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48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1" b="31410"/>
          <a:stretch/>
        </p:blipFill>
        <p:spPr>
          <a:xfrm>
            <a:off x="1110114" y="731024"/>
            <a:ext cx="9971772" cy="5343846"/>
          </a:xfrm>
          <a:prstGeom prst="rect">
            <a:avLst/>
          </a:prstGeom>
        </p:spPr>
      </p:pic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45977" y="80090"/>
            <a:ext cx="3300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4.1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인식모듈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조회</a:t>
            </a:r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4.3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인식모듈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다운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- 10 -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00239" y="3402947"/>
            <a:ext cx="51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메모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44401" y="5459272"/>
            <a:ext cx="38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완료됐을 때 로그 저장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제한 시간 내에 다운로드를 받지 못했을 경우 다운로드 실패 메시지 전송</a:t>
            </a:r>
            <a:r>
              <a:rPr lang="en-US" altLang="ko-KR" sz="12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03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0" b="30769"/>
          <a:stretch/>
        </p:blipFill>
        <p:spPr>
          <a:xfrm>
            <a:off x="227174" y="1266092"/>
            <a:ext cx="11737652" cy="4273710"/>
          </a:xfrm>
          <a:prstGeom prst="rect">
            <a:avLst/>
          </a:prstGeom>
        </p:spPr>
      </p:pic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45977" y="80090"/>
            <a:ext cx="3300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4.2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인식모듈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- 11 -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36558" y="1416576"/>
            <a:ext cx="2136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파일 저장이 완료되면 프론트로 보내기 </a:t>
            </a:r>
            <a:r>
              <a:rPr lang="en-US" altLang="ko-KR" sz="1200" b="1" dirty="0" smtClean="0"/>
              <a:t>-&gt; </a:t>
            </a:r>
            <a:r>
              <a:rPr lang="ko-KR" altLang="en-US" sz="1200" b="1" dirty="0" err="1" smtClean="0"/>
              <a:t>완료창</a:t>
            </a:r>
            <a:r>
              <a:rPr lang="ko-KR" altLang="en-US" sz="1200" b="1" dirty="0" smtClean="0"/>
              <a:t> 또는 어떤 데이터를 보냈는지 프론트에 출력</a:t>
            </a:r>
            <a:endParaRPr lang="ko-KR" alt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793566" y="3591590"/>
            <a:ext cx="521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메모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05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6538"/>
          <a:stretch/>
        </p:blipFill>
        <p:spPr>
          <a:xfrm>
            <a:off x="1694057" y="756138"/>
            <a:ext cx="8803886" cy="5293618"/>
          </a:xfrm>
          <a:prstGeom prst="rect">
            <a:avLst/>
          </a:prstGeom>
        </p:spPr>
      </p:pic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45977" y="80090"/>
            <a:ext cx="3300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4.4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인식모듈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삭제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- 12 -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2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2" b="29359"/>
          <a:stretch/>
        </p:blipFill>
        <p:spPr>
          <a:xfrm>
            <a:off x="751451" y="764931"/>
            <a:ext cx="10689098" cy="5276032"/>
          </a:xfrm>
          <a:prstGeom prst="rect">
            <a:avLst/>
          </a:prstGeom>
        </p:spPr>
      </p:pic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45977" y="80090"/>
            <a:ext cx="3300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5.1 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관리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- 13 -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8070" y="3172114"/>
            <a:ext cx="20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회사 </a:t>
            </a:r>
            <a:r>
              <a:rPr lang="ko-KR" altLang="en-US" sz="1200" b="1" dirty="0" smtClean="0"/>
              <a:t>수정 불가 권한 불가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관리자도 </a:t>
            </a:r>
            <a:r>
              <a:rPr lang="en-US" altLang="ko-KR" sz="1200" b="1" dirty="0" smtClean="0"/>
              <a:t>id </a:t>
            </a:r>
            <a:r>
              <a:rPr lang="ko-KR" altLang="en-US" sz="1200" b="1" dirty="0" err="1" smtClean="0"/>
              <a:t>변경불가</a:t>
            </a:r>
            <a:r>
              <a:rPr lang="ko-KR" altLang="en-US" sz="1200" b="1" dirty="0" smtClean="0"/>
              <a:t> 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016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45977" y="80090"/>
            <a:ext cx="3300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5.1 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관리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- 13 -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2" b="20128"/>
          <a:stretch/>
        </p:blipFill>
        <p:spPr>
          <a:xfrm>
            <a:off x="2280615" y="565865"/>
            <a:ext cx="7630770" cy="567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4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" b="27821"/>
          <a:stretch/>
        </p:blipFill>
        <p:spPr>
          <a:xfrm>
            <a:off x="2101362" y="596458"/>
            <a:ext cx="7989276" cy="5612978"/>
          </a:xfrm>
          <a:prstGeom prst="rect">
            <a:avLst/>
          </a:prstGeom>
        </p:spPr>
      </p:pic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45977" y="80090"/>
            <a:ext cx="3300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5.4 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관리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- 14 -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923" y="5689719"/>
            <a:ext cx="28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프론트와 </a:t>
            </a:r>
            <a:r>
              <a:rPr lang="ko-KR" altLang="en-US" sz="1200" b="1" dirty="0" err="1" smtClean="0"/>
              <a:t>백엔드</a:t>
            </a:r>
            <a:r>
              <a:rPr lang="ko-KR" altLang="en-US" sz="1200" b="1" dirty="0" smtClean="0"/>
              <a:t> 통신 </a:t>
            </a:r>
            <a:r>
              <a:rPr lang="en-US" altLang="ko-KR" sz="1200" b="1" dirty="0" err="1" smtClean="0"/>
              <a:t>ack</a:t>
            </a:r>
            <a:r>
              <a:rPr lang="en-US" altLang="ko-KR" sz="1200" b="1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788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45977" y="80090"/>
            <a:ext cx="3300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6.1 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조회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- 15 -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43"/>
          <a:stretch/>
        </p:blipFill>
        <p:spPr>
          <a:xfrm>
            <a:off x="1668285" y="1027167"/>
            <a:ext cx="8855430" cy="47515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5977" y="1274885"/>
            <a:ext cx="2523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시스템 관리페이지에서 설정 가능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에 맞는 공지사항만 출력</a:t>
            </a:r>
            <a:endParaRPr lang="en-US" altLang="ko-KR" dirty="0" smtClean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2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45977" y="80090"/>
            <a:ext cx="3300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6.2 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관리 기능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- 16 -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1" b="17384"/>
          <a:stretch/>
        </p:blipFill>
        <p:spPr>
          <a:xfrm>
            <a:off x="1292504" y="813611"/>
            <a:ext cx="9606992" cy="51786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40503" y="4141177"/>
            <a:ext cx="145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시 권한 확인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9357" y="3217847"/>
            <a:ext cx="1459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각각의 권한을 다르게 부여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23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8891" y="80090"/>
            <a:ext cx="2294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2.1 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- 2 -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6" b="11410"/>
          <a:stretch/>
        </p:blipFill>
        <p:spPr>
          <a:xfrm>
            <a:off x="1489122" y="650632"/>
            <a:ext cx="9213756" cy="55046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70175" y="1863969"/>
            <a:ext cx="182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장소 저장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위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경도 값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주소로 변환한 값 모두 저장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480179" y="4264269"/>
            <a:ext cx="114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삭제여부</a:t>
            </a:r>
            <a:r>
              <a:rPr lang="en-US" altLang="ko-KR" sz="1200" b="1" dirty="0" smtClean="0"/>
              <a:t>(T/F)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20764" y="4979377"/>
            <a:ext cx="103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삭제 여부 확인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0521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8891" y="80090"/>
            <a:ext cx="2294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2.2  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7" b="9616"/>
          <a:stretch/>
        </p:blipFill>
        <p:spPr>
          <a:xfrm>
            <a:off x="1872762" y="590615"/>
            <a:ext cx="8535482" cy="56246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54815" y="4308231"/>
            <a:ext cx="2101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+ </a:t>
            </a:r>
            <a:r>
              <a:rPr lang="ko-KR" altLang="en-US" sz="1200" b="1" dirty="0" smtClean="0"/>
              <a:t>가입 요청 날짜 저장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528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 b="40128"/>
          <a:stretch/>
        </p:blipFill>
        <p:spPr>
          <a:xfrm>
            <a:off x="1032311" y="773723"/>
            <a:ext cx="10127378" cy="5258448"/>
          </a:xfrm>
          <a:prstGeom prst="rect">
            <a:avLst/>
          </a:prstGeom>
        </p:spPr>
      </p:pic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8891" y="80090"/>
            <a:ext cx="2294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2.3  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가입 승인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14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8891" y="80090"/>
            <a:ext cx="2294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2.4  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탈퇴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8" r="31538"/>
          <a:stretch/>
        </p:blipFill>
        <p:spPr>
          <a:xfrm rot="5400000">
            <a:off x="4091030" y="-2142716"/>
            <a:ext cx="4009940" cy="1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7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8" b="16667"/>
          <a:stretch/>
        </p:blipFill>
        <p:spPr>
          <a:xfrm>
            <a:off x="1784838" y="678072"/>
            <a:ext cx="8622324" cy="5449750"/>
          </a:xfrm>
          <a:prstGeom prst="rect">
            <a:avLst/>
          </a:prstGeom>
        </p:spPr>
      </p:pic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8891" y="80090"/>
            <a:ext cx="2294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3.1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인식키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조회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23104" y="5286275"/>
            <a:ext cx="2795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인식키</a:t>
            </a:r>
            <a:r>
              <a:rPr lang="ko-KR" altLang="en-US" sz="1200" b="1" dirty="0" smtClean="0"/>
              <a:t> 출력 후 프론트에서 출력이 성공했다는 값을 받고 나서 로그 저장</a:t>
            </a:r>
            <a:endParaRPr lang="ko-KR" alt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243368" y="2028846"/>
            <a:ext cx="279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인식키</a:t>
            </a:r>
            <a:r>
              <a:rPr lang="ko-KR" altLang="en-US" sz="1200" b="1" dirty="0" smtClean="0"/>
              <a:t> 조회 권한이 있으면 </a:t>
            </a:r>
            <a:r>
              <a:rPr lang="ko-KR" altLang="en-US" sz="1200" b="1" dirty="0" err="1" smtClean="0"/>
              <a:t>인식키</a:t>
            </a:r>
            <a:r>
              <a:rPr lang="ko-KR" altLang="en-US" sz="1200" b="1" dirty="0" smtClean="0"/>
              <a:t> 정보를 보내고 출력 후 출력이 성공했다는 값을 받고 나서 로그 저장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3873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8891" y="80090"/>
            <a:ext cx="2294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3.1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인식키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조회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4" b="22765"/>
          <a:stretch/>
        </p:blipFill>
        <p:spPr>
          <a:xfrm>
            <a:off x="490143" y="1014762"/>
            <a:ext cx="11211714" cy="477637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67076" y="4136426"/>
            <a:ext cx="2795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상세정보 표출 후 표출이 성공했다는 메시지를 받고 나서 조회 로그 저장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175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4" b="26992"/>
          <a:stretch/>
        </p:blipFill>
        <p:spPr>
          <a:xfrm>
            <a:off x="902801" y="1004636"/>
            <a:ext cx="10386398" cy="4762544"/>
          </a:xfrm>
          <a:prstGeom prst="rect">
            <a:avLst/>
          </a:prstGeom>
        </p:spPr>
      </p:pic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8891" y="80090"/>
            <a:ext cx="2294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3.2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인식키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6739" y="5189257"/>
            <a:ext cx="1800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</a:t>
            </a:r>
            <a:r>
              <a:rPr lang="en-US" altLang="ko-KR" sz="1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 </a:t>
            </a:r>
            <a:r>
              <a:rPr lang="ko-KR" altLang="en-US" sz="1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인식한 키 </a:t>
            </a:r>
            <a:r>
              <a:rPr lang="ko-KR" altLang="en-US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endParaRPr lang="ko-KR" altLang="en-US" sz="11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4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9">
            <a:extLst>
              <a:ext uri="{FF2B5EF4-FFF2-40B4-BE49-F238E27FC236}">
                <a16:creationId xmlns:a16="http://schemas.microsoft.com/office/drawing/2014/main" id="{15B80885-4C49-475D-A3F3-12D942E25199}"/>
              </a:ext>
            </a:extLst>
          </p:cNvPr>
          <p:cNvSpPr/>
          <p:nvPr/>
        </p:nvSpPr>
        <p:spPr>
          <a:xfrm>
            <a:off x="4327571" y="1"/>
            <a:ext cx="3625865" cy="485775"/>
          </a:xfrm>
          <a:custGeom>
            <a:avLst/>
            <a:gdLst>
              <a:gd name="connsiteX0" fmla="*/ 4786 w 3625865"/>
              <a:gd name="connsiteY0" fmla="*/ 0 h 485775"/>
              <a:gd name="connsiteX1" fmla="*/ 3621080 w 3625865"/>
              <a:gd name="connsiteY1" fmla="*/ 0 h 485775"/>
              <a:gd name="connsiteX2" fmla="*/ 3625865 w 3625865"/>
              <a:gd name="connsiteY2" fmla="*/ 23704 h 485775"/>
              <a:gd name="connsiteX3" fmla="*/ 3625865 w 3625865"/>
              <a:gd name="connsiteY3" fmla="*/ 242996 h 485775"/>
              <a:gd name="connsiteX4" fmla="*/ 3383086 w 3625865"/>
              <a:gd name="connsiteY4" fmla="*/ 485775 h 485775"/>
              <a:gd name="connsiteX5" fmla="*/ 242779 w 3625865"/>
              <a:gd name="connsiteY5" fmla="*/ 485775 h 485775"/>
              <a:gd name="connsiteX6" fmla="*/ 0 w 3625865"/>
              <a:gd name="connsiteY6" fmla="*/ 242996 h 485775"/>
              <a:gd name="connsiteX7" fmla="*/ 0 w 3625865"/>
              <a:gd name="connsiteY7" fmla="*/ 23704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5865" h="485775">
                <a:moveTo>
                  <a:pt x="4786" y="0"/>
                </a:moveTo>
                <a:lnTo>
                  <a:pt x="3621080" y="0"/>
                </a:lnTo>
                <a:lnTo>
                  <a:pt x="3625865" y="23704"/>
                </a:lnTo>
                <a:lnTo>
                  <a:pt x="3625865" y="242996"/>
                </a:lnTo>
                <a:cubicBezTo>
                  <a:pt x="3625865" y="377079"/>
                  <a:pt x="3517169" y="485775"/>
                  <a:pt x="3383086" y="485775"/>
                </a:cubicBezTo>
                <a:lnTo>
                  <a:pt x="242779" y="485775"/>
                </a:lnTo>
                <a:cubicBezTo>
                  <a:pt x="108696" y="485775"/>
                  <a:pt x="0" y="377079"/>
                  <a:pt x="0" y="242996"/>
                </a:cubicBezTo>
                <a:lnTo>
                  <a:pt x="0" y="2370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8891" y="80090"/>
            <a:ext cx="2294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3.3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인식키</a:t>
            </a:r>
            <a:r>
              <a:rPr lang="ko-KR" altLang="en-US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통계</a:t>
            </a:r>
            <a:endParaRPr lang="ko-KR" altLang="en-US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FA2E0-8F81-4A23-B1BD-64B1B7752CD0}"/>
              </a:ext>
            </a:extLst>
          </p:cNvPr>
          <p:cNvSpPr/>
          <p:nvPr/>
        </p:nvSpPr>
        <p:spPr>
          <a:xfrm>
            <a:off x="0" y="6320118"/>
            <a:ext cx="12192000" cy="537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  <a:endParaRPr lang="ko-KR" altLang="en-US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2" b="41284"/>
          <a:stretch/>
        </p:blipFill>
        <p:spPr>
          <a:xfrm>
            <a:off x="691485" y="1168463"/>
            <a:ext cx="10809030" cy="44689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01044" y="5268099"/>
            <a:ext cx="245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 정보 출력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개수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52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4187</TotalTime>
  <Words>260</Words>
  <Application>Microsoft Office PowerPoint</Application>
  <PresentationFormat>와이드스크린</PresentationFormat>
  <Paragraphs>57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나눔바른고딕</vt:lpstr>
      <vt:lpstr>나눔바른고딕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유빈</dc:creator>
  <cp:lastModifiedBy>김 유빈</cp:lastModifiedBy>
  <cp:revision>41</cp:revision>
  <dcterms:created xsi:type="dcterms:W3CDTF">2020-04-01T04:18:28Z</dcterms:created>
  <dcterms:modified xsi:type="dcterms:W3CDTF">2020-04-05T14:41:04Z</dcterms:modified>
</cp:coreProperties>
</file>